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306" r:id="rId5"/>
    <p:sldId id="260" r:id="rId6"/>
    <p:sldId id="308" r:id="rId7"/>
    <p:sldId id="261" r:id="rId8"/>
    <p:sldId id="266" r:id="rId9"/>
    <p:sldId id="264" r:id="rId10"/>
    <p:sldId id="267" r:id="rId11"/>
    <p:sldId id="268" r:id="rId12"/>
    <p:sldId id="291" r:id="rId13"/>
    <p:sldId id="269" r:id="rId14"/>
    <p:sldId id="270" r:id="rId15"/>
    <p:sldId id="272" r:id="rId16"/>
    <p:sldId id="278" r:id="rId17"/>
    <p:sldId id="282" r:id="rId18"/>
    <p:sldId id="283" r:id="rId19"/>
    <p:sldId id="305" r:id="rId20"/>
    <p:sldId id="284" r:id="rId21"/>
    <p:sldId id="285" r:id="rId22"/>
    <p:sldId id="307" r:id="rId23"/>
    <p:sldId id="288" r:id="rId24"/>
    <p:sldId id="293" r:id="rId25"/>
    <p:sldId id="294" r:id="rId26"/>
    <p:sldId id="295" r:id="rId27"/>
    <p:sldId id="296" r:id="rId28"/>
    <p:sldId id="297" r:id="rId29"/>
    <p:sldId id="298" r:id="rId30"/>
    <p:sldId id="300" r:id="rId31"/>
    <p:sldId id="301" r:id="rId32"/>
    <p:sldId id="302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70" d="100"/>
          <a:sy n="70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6E0F3E-1718-4FD2-8628-AB98A1BE9BC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4CC194-3761-4111-AED5-07D92619FB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7/Laocoon_Pio-Clementino_Inv1059-1064-1067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Greco-Roman Through Renaissance Test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Emperor Justinian and Attendants 547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raumwerk.stanford.edu/philolog/Justin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 Between the Virgin and Saint John the Baptist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www.blogandgo.co.uk/A55A21/BlogAndGo.nsf/A2B24BA8518435008025735F00057268/$file/mIsta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Lindisfarne</a:t>
            </a:r>
            <a:r>
              <a:rPr lang="en-US" dirty="0" smtClean="0"/>
              <a:t> Gospel </a:t>
            </a:r>
            <a:r>
              <a:rPr lang="en-US" dirty="0" smtClean="0"/>
              <a:t>Book circa 800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theunquietlibrary.files.wordpress.com/2007/10/k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510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7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Hagia</a:t>
            </a:r>
            <a:r>
              <a:rPr lang="en-US" dirty="0" smtClean="0"/>
              <a:t> </a:t>
            </a:r>
            <a:r>
              <a:rPr lang="en-US" dirty="0" smtClean="0"/>
              <a:t>Sophia- Istanbul</a:t>
            </a:r>
            <a:r>
              <a:rPr lang="en-US" dirty="0" smtClean="0"/>
              <a:t>, </a:t>
            </a:r>
            <a:r>
              <a:rPr lang="en-US" dirty="0" smtClean="0"/>
              <a:t>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artemistempleephesus.com/turkey/image/hagia-sop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199"/>
            <a:ext cx="9144000" cy="5256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London 1080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upload.wikimedia.org/wikipedia/commons/thumb/4/44/Tower_of_London,_April_2006.jpg/300px-Tower_of_London,_April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03384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Westminster </a:t>
            </a:r>
            <a:r>
              <a:rPr lang="en-US" dirty="0" smtClean="0"/>
              <a:t>Abbey- London,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static.westminster-abbey.org/assets/thumbnail/0011/39197/Abbey-north-side-72-Westminster-Abbey-copy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26" y="2133600"/>
            <a:ext cx="9169926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Da</a:t>
            </a:r>
            <a:r>
              <a:rPr lang="en-US" dirty="0" smtClean="0"/>
              <a:t> Vinci The Virgin of the Rocks 1485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canvasreplicas.com/images/Virgin%20of%20the%20Rocks%20Leonardo%20da%20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799"/>
            <a:ext cx="640080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Raphael Virgin of the Rocks 1510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1.bp.blogspot.com/_Yg3lYRZvzTo/TJzZBD3TGnI/AAAAAAAAA1Y/SIbta13ePTE/s1600/AlbaRaffael_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799"/>
            <a:ext cx="815340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Titan Venus with a Mirror 1555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bostonist.com/attachments/rickbang/titian-ve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05000"/>
            <a:ext cx="9144001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Botticelli The Birth of Venus 1482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paintingall.com/images/P/Sandro-Botticelli-The-Birth-of-Venus-Oil-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19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34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Lascaux Cave Paintings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38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El Greco Resurrection 1597 C.E.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wga.hu/art/g/greco_el/12/1211g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799"/>
            <a:ext cx="548640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Tintoretto Crucifixion 1565 C.E.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artinthepicture.com/artists/Tintoretto/crucifix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Michelangelo Sistine Chapel 1536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http://3.bp.blogspot.com/_NnZ5LqRi8DY/TSuWYHV3B0I/AAAAAAAAAnk/6lOUEc7-Xmc/s1600/michelangelo-sistine_chap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8350"/>
            <a:ext cx="9144000" cy="481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4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Essay Slides are listed behind this particular slide.</a:t>
            </a:r>
          </a:p>
          <a:p>
            <a:r>
              <a:rPr lang="en-US" dirty="0" smtClean="0"/>
              <a:t>There are </a:t>
            </a:r>
            <a:r>
              <a:rPr lang="en-US" dirty="0" smtClean="0"/>
              <a:t>10 </a:t>
            </a:r>
            <a:r>
              <a:rPr lang="en-US" dirty="0" smtClean="0"/>
              <a:t>Possible Essay Slides.  If these slides are not used as essays they may still appear on the test.</a:t>
            </a:r>
          </a:p>
        </p:txBody>
      </p:sp>
    </p:spTree>
    <p:extLst>
      <p:ext uri="{BB962C8B-B14F-4D97-AF65-F5344CB8AC3E}">
        <p14:creationId xmlns:p14="http://schemas.microsoft.com/office/powerpoint/2010/main" val="251832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Parthenon- Athens, Greece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static.ddmcdn.com/gif/parthenon-and-the-acropolis-landmar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1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Pantheon- Rome,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The Pantheon Aerial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426"/>
            <a:ext cx="9144000" cy="5227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536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Lessay</a:t>
            </a:r>
            <a:r>
              <a:rPr lang="en-US" dirty="0" smtClean="0"/>
              <a:t> Abbey Circa 1100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upload.wikimedia.org/wikipedia/commons/thumb/7/7c/LessayAbbaye3.JPG/300px-LessayAbbay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104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3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Notre </a:t>
            </a:r>
            <a:r>
              <a:rPr lang="en-US" dirty="0" smtClean="0"/>
              <a:t>Dame- Paris,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destination360.com/europe/france/images/s/france-notre-dame-cathed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54478"/>
            <a:ext cx="6629400" cy="5303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72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Filippo</a:t>
            </a:r>
            <a:r>
              <a:rPr lang="en-US" dirty="0" smtClean="0"/>
              <a:t> Brunelleschi Dome, Cathedral of </a:t>
            </a:r>
            <a:r>
              <a:rPr lang="en-US" dirty="0" smtClean="0"/>
              <a:t>Florence- Florence,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rch.mcgill.ca/prof/sijpkes/arch374/winter2001/sfarfa/philopanoram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941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Donatello’s David 1430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upload.wikimedia.org/wikipedia/commons/9/94/Donatello_david_plaster_replica_front_1000px_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34123"/>
            <a:ext cx="6172200" cy="492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15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 of the Diver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www.lessing-photo.com/p3/100106/10010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800"/>
            <a:ext cx="914400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Da</a:t>
            </a:r>
            <a:r>
              <a:rPr lang="en-US" dirty="0" smtClean="0"/>
              <a:t> Vinci The Last Supper 1495 C.E.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upload.wikimedia.org/wikipedia/commons/thumb/c/ca/Leonardo_da_Vinci_-_Ultima_cena_-_ca_1975.jpg/350px-Leonardo_da_Vinci_-_Ultima_cena_-_ca_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76600"/>
            <a:ext cx="7042074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057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Da</a:t>
            </a:r>
            <a:r>
              <a:rPr lang="en-US" dirty="0" smtClean="0"/>
              <a:t> Vinci Last Supper 1503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ibiblio.org/wm/paint/auth/vinci/joconde/joco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799"/>
            <a:ext cx="5562600" cy="502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3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Michelangelo David 1501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econ.ohio-state.edu/jhm/arch/david/David_von_Michelang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799"/>
            <a:ext cx="4191000" cy="502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329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Raphael School of Athens 1510 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jackiewhiting.net/ArtHist/Images/SchoolAth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81200"/>
            <a:ext cx="9144001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72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Kritos</a:t>
            </a:r>
            <a:r>
              <a:rPr lang="en-US" dirty="0" smtClean="0"/>
              <a:t> Boy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199"/>
            <a:ext cx="5105400" cy="55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Diagram of Different Columns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5602" name="Picture 2" descr="http://4.bp.blogspot.com/_ksz9g40CWmQ/TJEcwzIBEjI/AAAAAAAAAPk/-7AMCOyYjqY/s320/gre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Lacoon</a:t>
            </a:r>
            <a:r>
              <a:rPr lang="en-US" dirty="0" smtClean="0"/>
              <a:t> and his 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File:Laocoon Pio-Clementino Inv1059-1064-106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6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Issus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 descr="http://www.utexas.edu/courses/italianarch/jpgs/990722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201506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Arch of </a:t>
            </a:r>
            <a:r>
              <a:rPr lang="en-US" dirty="0" smtClean="0"/>
              <a:t>Constantine- Rome, Italy </a:t>
            </a:r>
            <a:endParaRPr lang="en-US" dirty="0"/>
          </a:p>
        </p:txBody>
      </p:sp>
      <p:pic>
        <p:nvPicPr>
          <p:cNvPr id="65542" name="Picture 6" descr="2002-09-04 16:14: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Coliseum- Rome, Italy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://2.bp.blogspot.com/_AcBUSVxs82w/TIRybhm5rtI/AAAAAAAAhJs/A8advwXZz0w/s1600/Colosseum-Rebui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227</Words>
  <Application>Microsoft Office PowerPoint</Application>
  <PresentationFormat>On-screen Show (4:3)</PresentationFormat>
  <Paragraphs>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Book Antiqua</vt:lpstr>
      <vt:lpstr>Lucida Sans</vt:lpstr>
      <vt:lpstr>Wingdings</vt:lpstr>
      <vt:lpstr>Wingdings 2</vt:lpstr>
      <vt:lpstr>Wingdings 3</vt:lpstr>
      <vt:lpstr>Apex</vt:lpstr>
      <vt:lpstr>Greco-Roman Through Renaissance Test Powerpoint</vt:lpstr>
      <vt:lpstr>Lascaux Cave Paintings</vt:lpstr>
      <vt:lpstr>Tomb of the Diver</vt:lpstr>
      <vt:lpstr>Kritos Boy </vt:lpstr>
      <vt:lpstr>Diagram of Different Columns </vt:lpstr>
      <vt:lpstr>Lacoon and his Sons</vt:lpstr>
      <vt:lpstr>The Battle of Issus</vt:lpstr>
      <vt:lpstr>The Arch of Constantine- Rome, Italy </vt:lpstr>
      <vt:lpstr>The Coliseum- Rome, Italy </vt:lpstr>
      <vt:lpstr>Emperor Justinian and Attendants 547 C.E.</vt:lpstr>
      <vt:lpstr>Christ Between the Virgin and Saint John the Baptist</vt:lpstr>
      <vt:lpstr>Lindisfarne Gospel Book circa 800 C.E.</vt:lpstr>
      <vt:lpstr>Hagia Sophia- Istanbul, Turkey</vt:lpstr>
      <vt:lpstr>Tower of London 1080 C.E.</vt:lpstr>
      <vt:lpstr>Westminster Abbey- London, England</vt:lpstr>
      <vt:lpstr>Da Vinci The Virgin of the Rocks 1485 C.E.</vt:lpstr>
      <vt:lpstr>Raphael Virgin of the Rocks 1510 C.E.</vt:lpstr>
      <vt:lpstr> Titan Venus with a Mirror 1555 C.E.</vt:lpstr>
      <vt:lpstr>Botticelli The Birth of Venus 1482 C.E.</vt:lpstr>
      <vt:lpstr>El Greco Resurrection 1597 C.E. </vt:lpstr>
      <vt:lpstr>Tintoretto Crucifixion 1565 C.E. </vt:lpstr>
      <vt:lpstr>Michelangelo Sistine Chapel 1536 C.E.</vt:lpstr>
      <vt:lpstr>Essay Slides</vt:lpstr>
      <vt:lpstr>The Parthenon- Athens, Greece </vt:lpstr>
      <vt:lpstr>The Pantheon- Rome, Italy</vt:lpstr>
      <vt:lpstr>Lessay Abbey Circa 1100 C.E.</vt:lpstr>
      <vt:lpstr>Notre Dame- Paris, France</vt:lpstr>
      <vt:lpstr>Filippo Brunelleschi Dome, Cathedral of Florence- Florence, Italy</vt:lpstr>
      <vt:lpstr>Donatello’s David 1430 C.E.</vt:lpstr>
      <vt:lpstr>Da Vinci The Last Supper 1495 C.E. </vt:lpstr>
      <vt:lpstr>Da Vinci Last Supper 1503 C.E.</vt:lpstr>
      <vt:lpstr>Michelangelo David 1501 C.E.</vt:lpstr>
      <vt:lpstr>Raphael School of Athens 1510 C.E.</vt:lpstr>
    </vt:vector>
  </TitlesOfParts>
  <Company>Hamburg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Greco-Roman Through Renaissance Test Powerpoint</dc:title>
  <dc:creator>MatBer</dc:creator>
  <cp:lastModifiedBy>David Kline</cp:lastModifiedBy>
  <cp:revision>8</cp:revision>
  <dcterms:created xsi:type="dcterms:W3CDTF">2012-10-02T00:25:56Z</dcterms:created>
  <dcterms:modified xsi:type="dcterms:W3CDTF">2015-10-07T15:26:03Z</dcterms:modified>
</cp:coreProperties>
</file>