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2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3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53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245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98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66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03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31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0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2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4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3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9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1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27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3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r.org/sections/parallels/2014/05/06/310095463/20-years-after-apartheid-south-africa-asks-how-are-we-doing" TargetMode="Externa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sVQWFmy2A_k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43" y="1136469"/>
            <a:ext cx="5708469" cy="5029200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Post-Apartheid South Africa</a:t>
            </a:r>
            <a:b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After viewing “South Africa’s Illegal Gold Mines” and reading </a:t>
            </a:r>
            <a:r>
              <a:rPr lang="en-US" sz="3200" dirty="0">
                <a:hlinkClick r:id="rId3"/>
              </a:rPr>
              <a:t>“20 Years After Apartheid, South Africa Asks, 'How Are We Doing?,'”</a:t>
            </a:r>
            <a:r>
              <a:rPr lang="en-US" sz="3200" dirty="0"/>
              <a:t> describe the hardships faced by post-Apartheid South Africans. </a:t>
            </a:r>
            <a:endParaRPr lang="en-US" sz="3200" dirty="0"/>
          </a:p>
        </p:txBody>
      </p:sp>
      <p:pic>
        <p:nvPicPr>
          <p:cNvPr id="3" name="sVQWFmy2A_k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100354" y="1136469"/>
            <a:ext cx="5956663" cy="542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05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3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Post-Apartheid South Africa  After viewing “South Africa’s Illegal Gold Mines” and reading “20 Years After Apartheid, South Africa Asks, 'How Are We Doing?,'” describe the hardships faced by post-Apartheid South Africans.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Post-Apartheid South Africa  After viewing “South Africa’s Illegal Gold Mines” and reading “20 Years After Apartheid, South Africa Asks, 'How Are We Doing?,'” describe the hardships faced by post-Apartheid South Africans. </dc:title>
  <dc:creator>Damian Buggy</dc:creator>
  <cp:lastModifiedBy>Damian Buggy</cp:lastModifiedBy>
  <cp:revision>1</cp:revision>
  <dcterms:created xsi:type="dcterms:W3CDTF">2018-03-26T17:03:59Z</dcterms:created>
  <dcterms:modified xsi:type="dcterms:W3CDTF">2018-03-26T17:08:18Z</dcterms:modified>
</cp:coreProperties>
</file>