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889D-7996-44D4-82D7-62C0509428B7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10F-89E4-4FA7-8469-A10D289D52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889D-7996-44D4-82D7-62C0509428B7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10F-89E4-4FA7-8469-A10D289D52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889D-7996-44D4-82D7-62C0509428B7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10F-89E4-4FA7-8469-A10D289D52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889D-7996-44D4-82D7-62C0509428B7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10F-89E4-4FA7-8469-A10D289D52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889D-7996-44D4-82D7-62C0509428B7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10F-89E4-4FA7-8469-A10D289D52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889D-7996-44D4-82D7-62C0509428B7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10F-89E4-4FA7-8469-A10D289D52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889D-7996-44D4-82D7-62C0509428B7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10F-89E4-4FA7-8469-A10D289D52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889D-7996-44D4-82D7-62C0509428B7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10F-89E4-4FA7-8469-A10D289D52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889D-7996-44D4-82D7-62C0509428B7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10F-89E4-4FA7-8469-A10D289D52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889D-7996-44D4-82D7-62C0509428B7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10F-89E4-4FA7-8469-A10D289D52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889D-7996-44D4-82D7-62C0509428B7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410F-89E4-4FA7-8469-A10D289D52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F889D-7996-44D4-82D7-62C0509428B7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0410F-89E4-4FA7-8469-A10D289D52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.C.M.E. Explosive" pitchFamily="34" charset="0"/>
              </a:rPr>
              <a:t>Afghanistan Current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.C.M.E. Explosive" pitchFamily="34" charset="0"/>
              </a:rPr>
              <a:t>Event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.C.M.E. Explosiv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an article that deals with one of the following items from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 Enduring Freedom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Friday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12/14/18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 operations in Afghanistan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ISIS found in Afghanistan</a:t>
            </a:r>
          </a:p>
          <a:p>
            <a:pPr lvl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of everyday Afghans in the conflict</a:t>
            </a:r>
          </a:p>
          <a:p>
            <a:pPr lvl="1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the “Current Event Format Sheet” found on my Global Studies webpage.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A.C.M.E. Explosive</vt:lpstr>
      <vt:lpstr>Arial</vt:lpstr>
      <vt:lpstr>Calibri</vt:lpstr>
      <vt:lpstr>Office Theme</vt:lpstr>
      <vt:lpstr>Afghanistan Current Event</vt:lpstr>
    </vt:vector>
  </TitlesOfParts>
  <Company>Hamburg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Event</dc:title>
  <dc:creator>MatBer</dc:creator>
  <cp:lastModifiedBy>Damian Buggy</cp:lastModifiedBy>
  <cp:revision>8</cp:revision>
  <dcterms:created xsi:type="dcterms:W3CDTF">2012-11-01T15:38:42Z</dcterms:created>
  <dcterms:modified xsi:type="dcterms:W3CDTF">2018-12-12T12:36:47Z</dcterms:modified>
</cp:coreProperties>
</file>