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6" r:id="rId8"/>
    <p:sldId id="267" r:id="rId9"/>
    <p:sldId id="268" r:id="rId10"/>
    <p:sldId id="269" r:id="rId11"/>
    <p:sldId id="271" r:id="rId12"/>
    <p:sldId id="273" r:id="rId13"/>
    <p:sldId id="274" r:id="rId14"/>
    <p:sldId id="275" r:id="rId15"/>
    <p:sldId id="277" r:id="rId16"/>
    <p:sldId id="278" r:id="rId17"/>
    <p:sldId id="280" r:id="rId18"/>
    <p:sldId id="282" r:id="rId19"/>
    <p:sldId id="284" r:id="rId20"/>
    <p:sldId id="286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295" r:id="rId39"/>
    <p:sldId id="285" r:id="rId40"/>
    <p:sldId id="276" r:id="rId41"/>
    <p:sldId id="270" r:id="rId42"/>
    <p:sldId id="263" r:id="rId43"/>
    <p:sldId id="25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03BE-40CF-4C99-95B6-208335EA2438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1D48-0525-4BF3-9B44-7F5C0806A1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03BE-40CF-4C99-95B6-208335EA2438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1D48-0525-4BF3-9B44-7F5C0806A1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03BE-40CF-4C99-95B6-208335EA2438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1D48-0525-4BF3-9B44-7F5C0806A1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03BE-40CF-4C99-95B6-208335EA2438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1D48-0525-4BF3-9B44-7F5C0806A1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03BE-40CF-4C99-95B6-208335EA2438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1D48-0525-4BF3-9B44-7F5C0806A1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03BE-40CF-4C99-95B6-208335EA2438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1D48-0525-4BF3-9B44-7F5C0806A1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03BE-40CF-4C99-95B6-208335EA2438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1D48-0525-4BF3-9B44-7F5C0806A1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03BE-40CF-4C99-95B6-208335EA2438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1D48-0525-4BF3-9B44-7F5C0806A1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03BE-40CF-4C99-95B6-208335EA2438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1D48-0525-4BF3-9B44-7F5C0806A1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03BE-40CF-4C99-95B6-208335EA2438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1D48-0525-4BF3-9B44-7F5C0806A1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03BE-40CF-4C99-95B6-208335EA2438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1D48-0525-4BF3-9B44-7F5C0806A1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F03BE-40CF-4C99-95B6-208335EA2438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31D48-0525-4BF3-9B44-7F5C0806A1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//upload.wikimedia.org/wikipedia/commons/9/9a/Rembrandt_Harmensz._van_Rijn_130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//upload.wikimedia.org/wikipedia/commons/0/06/Retrato_de_Juan_Pareja,_by_Diego_Vel%C3%A1zquez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//upload.wikimedia.org/wikipedia/commons/5/57/L'Embarquement_pour_Cythere,_by_Antoine_Watteau,_from_C2RMF_retouched.jp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//upload.wikimedia.org/wikipedia/commons/0/03/The_Immaculate_Conception,_by_Giovanni_Battista_Tiepolo,_from_Prado_in_Google_Earth.jp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//upload.wikimedia.org/wikipedia/commons/e/ed/Charles_Lennox,_3rd_Duke_of_Richmond.jpg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//upload.wikimedia.org/wikipedia/commons/2/26/Mr_and_Mrs_William_Hallett.jp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//upload.wikimedia.org/wikipedia/commons/8/8a/Fragonard_-_swing.jpg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Master of </a:t>
            </a:r>
            <a:r>
              <a:rPr lang="en-US" dirty="0" err="1" smtClean="0"/>
              <a:t>Flemalle</a:t>
            </a:r>
            <a:r>
              <a:rPr lang="en-US" dirty="0" smtClean="0"/>
              <a:t> (Robert </a:t>
            </a:r>
            <a:r>
              <a:rPr lang="en-US" dirty="0" err="1" smtClean="0"/>
              <a:t>Campin</a:t>
            </a:r>
            <a:r>
              <a:rPr lang="en-US" dirty="0" smtClean="0"/>
              <a:t>) </a:t>
            </a:r>
            <a:r>
              <a:rPr lang="en-US" dirty="0" err="1" smtClean="0"/>
              <a:t>Merode</a:t>
            </a:r>
            <a:r>
              <a:rPr lang="en-US" dirty="0" smtClean="0"/>
              <a:t> Altarpiece 1425 C.E.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uploads1.wikipaintings.org/images/robert-campin/the-m%C3%A9rode-altarpiece-14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799"/>
            <a:ext cx="9144000" cy="5029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Gianlorenzo Bernini (Piazza and colonnade of St. Peter’s, Rome 1657 C.E.)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www.aswethinkis.com/wp-content/uploads/2011/10/st-peters-square_62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676400"/>
            <a:ext cx="9144001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Caravaggio (Deposition of Christ 1602 C.E.)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media.web.britannica.com/eb-media/95/7095-004-0D5579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39089"/>
            <a:ext cx="5638800" cy="5318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Artemisia Gentileschi (Judith and Maidservant with the Head of </a:t>
            </a:r>
            <a:r>
              <a:rPr lang="en-US" dirty="0" err="1" smtClean="0"/>
              <a:t>Holofernes</a:t>
            </a:r>
            <a:r>
              <a:rPr lang="en-US" dirty="0" smtClean="0"/>
              <a:t>, 1625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://classconnection.s3.amazonaws.com/947/flashcards/664947/jpg/artemisia_gentileschi_-_judith_and_her_maidservant_with_the_head_of_holofernes1332017220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600200"/>
            <a:ext cx="9144001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Palace of Versailles 1661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http://images.nationalgeographic.com/wpf/media-live/photos/000/280/cache/versailles-palace-and-garden_28028_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Georges de La Tour (</a:t>
            </a:r>
            <a:r>
              <a:rPr lang="en-US" dirty="0" err="1" smtClean="0"/>
              <a:t>Magdalen</a:t>
            </a:r>
            <a:r>
              <a:rPr lang="en-US" dirty="0" smtClean="0"/>
              <a:t> with the Smoking Flame, 1630 C.E.)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http://www.paintingall.com/images/P/Georges-de-La-Tour-Magdalen-with-the-Smoking-Flame-Oil-Pain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Nicolas </a:t>
            </a:r>
            <a:r>
              <a:rPr lang="en-US" dirty="0" err="1" smtClean="0"/>
              <a:t>Poussin</a:t>
            </a:r>
            <a:r>
              <a:rPr lang="en-US" dirty="0" smtClean="0"/>
              <a:t> (Holy Family on the Steps, 1648 C.E.)</a:t>
            </a:r>
            <a:endParaRPr lang="en-US" dirty="0"/>
          </a:p>
        </p:txBody>
      </p:sp>
      <p:pic>
        <p:nvPicPr>
          <p:cNvPr id="40962" name="Picture 2" descr="http://upload.wikimedia.org/wikipedia/commons/f/f3/Nicolas_Poussin_-_Holy_Family_on_the_Steps_-_WGA183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752600"/>
            <a:ext cx="9144001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Claude Lorrain (The Marriage of Isaac and Rebecca, 1648 C.E.)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http://uploads2.wikipaintings.org/images/claude-lorrain/landscape-with-the-marriage-of-isaac-and-rebekah-16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600200"/>
            <a:ext cx="9144001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Judith Leyster (Self-Portrait, 1630 C.E.)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 descr="http://upload.wikimedia.org/wikipedia/commons/5/55/Judith_Leyster_Self_Portra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4999"/>
            <a:ext cx="7696200" cy="4953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Peter Paul Rubens (Castle of Steen, 1635 C.E.)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 descr="http://www.art-wallpaper.com/20689/Rubens+Peter+Paul/Autumn+landscape+and+the+view+of+the+castle+of+Steen-1680x1050-206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Frans</a:t>
            </a:r>
            <a:r>
              <a:rPr lang="en-US" dirty="0" smtClean="0"/>
              <a:t> Hals (</a:t>
            </a:r>
            <a:r>
              <a:rPr lang="en-US" dirty="0" err="1" smtClean="0"/>
              <a:t>Yonker</a:t>
            </a:r>
            <a:r>
              <a:rPr lang="en-US" dirty="0" smtClean="0"/>
              <a:t> Ramp and his Sweetheart, Not Dated)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://www.staroilpainting.com/images/shop/product/957116c280d25113bb5ef473a132bd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28799"/>
            <a:ext cx="6705600" cy="5067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Jan van Eyck (</a:t>
            </a:r>
            <a:r>
              <a:rPr lang="en-US" dirty="0" err="1" smtClean="0"/>
              <a:t>Arnolfini</a:t>
            </a:r>
            <a:r>
              <a:rPr lang="en-US" dirty="0" smtClean="0"/>
              <a:t> </a:t>
            </a:r>
            <a:r>
              <a:rPr lang="en-US" dirty="0" err="1" smtClean="0"/>
              <a:t>Potrait</a:t>
            </a:r>
            <a:r>
              <a:rPr lang="en-US" dirty="0" smtClean="0"/>
              <a:t> 1434 C.E.)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hills.ccsf.cc.ca.us/~mogi/cnit135b/img/arnolfini_portrait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799"/>
            <a:ext cx="9144000" cy="5029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Jan Vermeer (The Astronomer, 1668)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://images.fineartamerica.com/images-medium-large/the-astronomer-jan-verme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799"/>
            <a:ext cx="9144000" cy="5029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Rembrandt (The Night Watch, 1642 C.E.)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http://upload.wikimedia.org/wikipedia/commons/2/28/The_Nightwatch_by_Rembrand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47875"/>
            <a:ext cx="8382000" cy="4810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Rembrandt (The Syndics of the Cloth Guild, 1662 C.E.)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http://files.myopera.com/cojaku/albums/11483532/Rembrandt%20-%20The%20Syndics%20of%20the%20Clothmakers'%20Guild%20(The%20Staalmeesters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79609"/>
            <a:ext cx="8305800" cy="48783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Rembrandt (Self Portrait, 1658 C.E.)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0" name="Picture 2" descr="File:Rembrandt Harmensz. van Rijn 13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981200"/>
            <a:ext cx="70866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Velazquez (The Maids of Honor, 1656 C.E.)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http://www.ibiblio.org/wm/paint/auth/velazquez/velazquez.menin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599"/>
            <a:ext cx="8153400" cy="4724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Velazquez (Portrait of Juan De </a:t>
            </a:r>
            <a:r>
              <a:rPr lang="en-US" dirty="0" err="1" smtClean="0"/>
              <a:t>Perja</a:t>
            </a:r>
            <a:r>
              <a:rPr lang="en-US" dirty="0" smtClean="0"/>
              <a:t>, 1650 C.E.)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File:Retrato de Juan Pareja, by Diego Velázquez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81200"/>
            <a:ext cx="83058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Antoine Watteau (The Gamut of Love, 1717)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nationalgallery.org.uk/upload/img/watteau-scale-love-NG2897-f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5292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Antoine Watteau (Pilgrimage to the Isle of Cythera, 1717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File:L'Embarquement pour Cythere, by Antoine Watteau, from C2RMF retouche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Jean-</a:t>
            </a:r>
            <a:r>
              <a:rPr lang="en-US" dirty="0" err="1" smtClean="0"/>
              <a:t>Baptiste</a:t>
            </a:r>
            <a:r>
              <a:rPr lang="en-US" dirty="0" smtClean="0"/>
              <a:t>-Simeon </a:t>
            </a:r>
            <a:r>
              <a:rPr lang="en-US" dirty="0" err="1" smtClean="0"/>
              <a:t>Chardin</a:t>
            </a:r>
            <a:r>
              <a:rPr lang="en-US" dirty="0" smtClean="0"/>
              <a:t> (The Attentive Nurse, 1738)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 descr="http://www.abcgallery.com/C/chardin/chardin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7162800" cy="5486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Jean-</a:t>
            </a:r>
            <a:r>
              <a:rPr lang="en-US" dirty="0" err="1" smtClean="0"/>
              <a:t>Baptiste</a:t>
            </a:r>
            <a:r>
              <a:rPr lang="en-US" dirty="0" smtClean="0"/>
              <a:t>-Simeon </a:t>
            </a:r>
            <a:r>
              <a:rPr lang="en-US" dirty="0" err="1" smtClean="0"/>
              <a:t>Chardin</a:t>
            </a:r>
            <a:r>
              <a:rPr lang="en-US" dirty="0" smtClean="0"/>
              <a:t> (Still Life with Plums, 1758)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www.oilpainting-frame.com/upload1/file-admin/images/new11/Jean%20Baptiste%20Simeon%20Chardin-5884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3999"/>
            <a:ext cx="9144000" cy="5353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Roger van </a:t>
            </a:r>
            <a:r>
              <a:rPr lang="en-US" dirty="0" err="1" smtClean="0"/>
              <a:t>der</a:t>
            </a:r>
            <a:r>
              <a:rPr lang="en-US" dirty="0" smtClean="0"/>
              <a:t> Weyden (Portrait of a Lady 1455 C.E.)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t3.gstatic.com/images?q=tbn:ANd9GcSpDy-h47RmnCwE4Y9-3r8TK-yOR63ejZkDAU-NdVt30HzyEts7ITNRmW_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862887"/>
            <a:ext cx="5334000" cy="4995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Giovanni Battista Tiepolo (The Immaculate Conception, 1767)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File:The Immaculate Conception, by Giovanni Battista Tiepolo, from Prado in Google Eart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00200"/>
            <a:ext cx="70104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Antonio Canaletto (The Basin of San Marco on Ascension Day, 1740)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://www.1st-art-gallery.com/thumbnail/88142/1/The-Basin-Of-San-Marco-On-Ascension-Day-17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676400"/>
            <a:ext cx="9144001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Antonio Canaletto (The Grand Canal and the Church of the Salute, 1730)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http://upload.wikimedia.org/wikipedia/commons/b/b6/Canaletto_-_The_Grand_Canal_and_the_Church_of_the_Salu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95450"/>
            <a:ext cx="9144000" cy="5162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Joshua Reynolds (Edward Cornwallis, 1756)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http://upload.wikimedia.org/wikipedia/commons/0/02/EdwardCornwallisArtGalleryofNovaScotia1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68580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Joshua Reynolds (Charles Lennox, 1768)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File:Charles Lennox, 3rd Duke of Richmo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81534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Thomas Gainsborough (Mr. and Mrs. William </a:t>
            </a:r>
            <a:r>
              <a:rPr lang="en-US" dirty="0" err="1" smtClean="0"/>
              <a:t>Hallet</a:t>
            </a:r>
            <a:r>
              <a:rPr lang="en-US" dirty="0" smtClean="0"/>
              <a:t>, 1785)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File:Mr and Mrs William Hallet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81534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Thomas Gainsborough (Mr. and Mrs. Robert Andrews, 1748)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http://upload.wikimedia.org/wikipedia/commons/2/23/Gainsborough-Andre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95450"/>
            <a:ext cx="9144000" cy="5162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Essay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Possible Essay Slides are listed behind this particular slide.</a:t>
            </a:r>
          </a:p>
          <a:p>
            <a:r>
              <a:rPr lang="en-US" dirty="0" smtClean="0"/>
              <a:t>There are 6 Possible Essay Slides.  If these slides are not used as essays they may still appear on the test.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Jean Fragonard (The Swing, 1767)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File:Fragonard - sw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Jan Vermeer (Woman Holding a Balance, 1664 C.E.)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www.nga.gov/feature/vermeer/vermeerfull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4999"/>
            <a:ext cx="8229600" cy="49798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Hieronymus Bosch (The </a:t>
            </a:r>
            <a:r>
              <a:rPr lang="en-US" dirty="0" err="1" smtClean="0"/>
              <a:t>Haywain</a:t>
            </a:r>
            <a:r>
              <a:rPr lang="en-US" dirty="0" smtClean="0"/>
              <a:t> Circa 1500 C.E.)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://upload.wikimedia.org/wikipedia/commons/4/4e/Jheronimus_Bosch_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5086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Nicolas </a:t>
            </a:r>
            <a:r>
              <a:rPr lang="en-US" dirty="0" err="1" smtClean="0"/>
              <a:t>Poussin</a:t>
            </a:r>
            <a:r>
              <a:rPr lang="en-US" dirty="0" smtClean="0"/>
              <a:t> (Rape of the Sabine Women, 1634 C.E.)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http://faculty.evansville.edu/rl29/art105/img/poussin_sab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5283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Caravaggio (Supper at Emmaus 1597 C.E.)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www.katapi.org.uk/images/Art/Emmaus1600w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5378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Albrecht Durer (Self-Portrait 1500 C.E.)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http://www.kingsacademy.com/mhodges/11_Western-Art/15_Northern-Renaissance/Duerer/Duerer_1500_self-portrait_age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28799"/>
            <a:ext cx="5638800" cy="5029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Hieronymus Bosch (Garden of Delights 1505 C.E.)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www.penwith.co.uk/artofeurope/bosch_garden_earthly_deligh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Pieter </a:t>
            </a:r>
            <a:r>
              <a:rPr lang="en-US" dirty="0" err="1" smtClean="0"/>
              <a:t>Bruegel</a:t>
            </a:r>
            <a:r>
              <a:rPr lang="en-US" dirty="0" smtClean="0"/>
              <a:t> (The Tower 1563C.E.)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upload.wikimedia.org/wikipedia/commons/thumb/8/8f/PIETER_BRUEGEL_EL_VIEJO_-_La_Torre_de_Babel_(Kunsthistorisches_Museum_de_Viena,_1563._%C3%93leo_sobre_tabla,_114_x_155_cm).jpg/300px-PIETER_BRUEGEL_EL_VIEJO_-_La_Torre_de_Babel_(Kunsthistorisches_Museum_de_Viena,_1563._%C3%93leo_sobre_tabla,_114_x_155_c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Albrecht Durer (Knight, Death, and the Devil 1513 C.E.)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http://chicagoclassicalreview.com/wp-content/uploads/2009/07/the-knight-death-and-the-devi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04999"/>
            <a:ext cx="7391400" cy="49161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Hans Holbein the Younger (Sir Thomas More 1527 C.E.)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http://thomasmoreinstitute.org.uk/wp-content/uploads/pictures/Hans-Holbein-the-Younger-Portrait-of-Sir-Thomas-More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05000"/>
            <a:ext cx="59436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Hans Holbein the Younger (French Ambassadors 1533 C.E.)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http://upload.wikimedia.org/wikipedia/commons/thumb/8/88/Hans_Holbein_the_Younger_-_The_Ambassadors_-_Google_Art_Project.jpg/300px-Hans_Holbein_the_Younger_-_The_Ambassadors_-_Google_Art_Proj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820670"/>
            <a:ext cx="5105400" cy="5037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Gianlorenzo Bernini (David 1623 C.E.)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upload.wikimedia.org/wikipedia/commons/thumb/f/f1/David_Bernini_1623.jpg/245px-David_Bernini_16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82470"/>
            <a:ext cx="5029200" cy="5275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471</Words>
  <Application>Microsoft Office PowerPoint</Application>
  <PresentationFormat>On-screen Show (4:3)</PresentationFormat>
  <Paragraphs>45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Master of Flemalle (Robert Campin) Merode Altarpiece 1425 C.E.  </vt:lpstr>
      <vt:lpstr>Jan van Eyck (Arnolfini Potrait 1434 C.E.)</vt:lpstr>
      <vt:lpstr>Roger van der Weyden (Portrait of a Lady 1455 C.E.)</vt:lpstr>
      <vt:lpstr>Hieronymus Bosch (The Haywain Circa 1500 C.E.)</vt:lpstr>
      <vt:lpstr>Pieter Bruegel (The Tower 1563C.E.)</vt:lpstr>
      <vt:lpstr>Albrecht Durer (Knight, Death, and the Devil 1513 C.E.)</vt:lpstr>
      <vt:lpstr>Hans Holbein the Younger (Sir Thomas More 1527 C.E.)</vt:lpstr>
      <vt:lpstr>Hans Holbein the Younger (French Ambassadors 1533 C.E.)</vt:lpstr>
      <vt:lpstr>Gianlorenzo Bernini (David 1623 C.E.)</vt:lpstr>
      <vt:lpstr>Gianlorenzo Bernini (Piazza and colonnade of St. Peter’s, Rome 1657 C.E.)</vt:lpstr>
      <vt:lpstr>Caravaggio (Deposition of Christ 1602 C.E.)</vt:lpstr>
      <vt:lpstr>Artemisia Gentileschi (Judith and Maidservant with the Head of Holofernes, 1625  </vt:lpstr>
      <vt:lpstr>The Palace of Versailles 1661</vt:lpstr>
      <vt:lpstr>Georges de La Tour (Magdalen with the Smoking Flame, 1630 C.E.)</vt:lpstr>
      <vt:lpstr>Nicolas Poussin (Holy Family on the Steps, 1648 C.E.)</vt:lpstr>
      <vt:lpstr>Claude Lorrain (The Marriage of Isaac and Rebecca, 1648 C.E.)</vt:lpstr>
      <vt:lpstr>Judith Leyster (Self-Portrait, 1630 C.E.)</vt:lpstr>
      <vt:lpstr>Peter Paul Rubens (Castle of Steen, 1635 C.E.)</vt:lpstr>
      <vt:lpstr>Frans Hals (Yonker Ramp and his Sweetheart, Not Dated)</vt:lpstr>
      <vt:lpstr>Jan Vermeer (The Astronomer, 1668) </vt:lpstr>
      <vt:lpstr>Rembrandt (The Night Watch, 1642 C.E.)</vt:lpstr>
      <vt:lpstr>Rembrandt (The Syndics of the Cloth Guild, 1662 C.E.)</vt:lpstr>
      <vt:lpstr>Rembrandt (Self Portrait, 1658 C.E.)</vt:lpstr>
      <vt:lpstr>Velazquez (The Maids of Honor, 1656 C.E.)</vt:lpstr>
      <vt:lpstr>Velazquez (Portrait of Juan De Perja, 1650 C.E.)</vt:lpstr>
      <vt:lpstr>Antoine Watteau (The Gamut of Love, 1717)</vt:lpstr>
      <vt:lpstr>Antoine Watteau (Pilgrimage to the Isle of Cythera, 1717 </vt:lpstr>
      <vt:lpstr>Jean-Baptiste-Simeon Chardin (The Attentive Nurse, 1738)</vt:lpstr>
      <vt:lpstr>Jean-Baptiste-Simeon Chardin (Still Life with Plums, 1758)</vt:lpstr>
      <vt:lpstr> Giovanni Battista Tiepolo (The Immaculate Conception, 1767)</vt:lpstr>
      <vt:lpstr>Antonio Canaletto (The Basin of San Marco on Ascension Day, 1740)</vt:lpstr>
      <vt:lpstr>Antonio Canaletto (The Grand Canal and the Church of the Salute, 1730)</vt:lpstr>
      <vt:lpstr>Joshua Reynolds (Edward Cornwallis, 1756)</vt:lpstr>
      <vt:lpstr>Joshua Reynolds (Charles Lennox, 1768)</vt:lpstr>
      <vt:lpstr>Thomas Gainsborough (Mr. and Mrs. William Hallet, 1785)</vt:lpstr>
      <vt:lpstr>Thomas Gainsborough (Mr. and Mrs. Robert Andrews, 1748)</vt:lpstr>
      <vt:lpstr>Essay Slides</vt:lpstr>
      <vt:lpstr>Jean Fragonard (The Swing, 1767)</vt:lpstr>
      <vt:lpstr>Jan Vermeer (Woman Holding a Balance, 1664 C.E.)</vt:lpstr>
      <vt:lpstr>Nicolas Poussin (Rape of the Sabine Women, 1634 C.E.)</vt:lpstr>
      <vt:lpstr>Caravaggio (Supper at Emmaus 1597 C.E.)</vt:lpstr>
      <vt:lpstr>Albrecht Durer (Self-Portrait 1500 C.E.)</vt:lpstr>
      <vt:lpstr>Hieronymus Bosch (Garden of Delights 1505 C.E.)</vt:lpstr>
    </vt:vector>
  </TitlesOfParts>
  <Company>Hamburg Area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MatBer</dc:creator>
  <cp:lastModifiedBy>MatBer</cp:lastModifiedBy>
  <cp:revision>8</cp:revision>
  <dcterms:created xsi:type="dcterms:W3CDTF">2012-11-14T23:12:11Z</dcterms:created>
  <dcterms:modified xsi:type="dcterms:W3CDTF">2012-11-14T23:53:42Z</dcterms:modified>
</cp:coreProperties>
</file>