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3" r:id="rId5"/>
    <p:sldId id="264" r:id="rId6"/>
    <p:sldId id="266" r:id="rId7"/>
    <p:sldId id="267" r:id="rId8"/>
    <p:sldId id="269" r:id="rId9"/>
    <p:sldId id="270" r:id="rId10"/>
    <p:sldId id="271" r:id="rId11"/>
    <p:sldId id="272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7" r:id="rId34"/>
    <p:sldId id="296" r:id="rId35"/>
    <p:sldId id="298" r:id="rId36"/>
    <p:sldId id="300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A1749-607A-4901-8FB4-D99270F7BA35}" type="datetimeFigureOut">
              <a:rPr lang="en-US" smtClean="0"/>
              <a:t>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1D5A8-80DF-432F-9CD5-C3920FE9C3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A1749-607A-4901-8FB4-D99270F7BA35}" type="datetimeFigureOut">
              <a:rPr lang="en-US" smtClean="0"/>
              <a:t>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1D5A8-80DF-432F-9CD5-C3920FE9C3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A1749-607A-4901-8FB4-D99270F7BA35}" type="datetimeFigureOut">
              <a:rPr lang="en-US" smtClean="0"/>
              <a:t>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1D5A8-80DF-432F-9CD5-C3920FE9C3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A1749-607A-4901-8FB4-D99270F7BA35}" type="datetimeFigureOut">
              <a:rPr lang="en-US" smtClean="0"/>
              <a:t>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1D5A8-80DF-432F-9CD5-C3920FE9C3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A1749-607A-4901-8FB4-D99270F7BA35}" type="datetimeFigureOut">
              <a:rPr lang="en-US" smtClean="0"/>
              <a:t>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1D5A8-80DF-432F-9CD5-C3920FE9C3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A1749-607A-4901-8FB4-D99270F7BA35}" type="datetimeFigureOut">
              <a:rPr lang="en-US" smtClean="0"/>
              <a:t>1/9/2013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1D5A8-80DF-432F-9CD5-C3920FE9C3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A1749-607A-4901-8FB4-D99270F7BA35}" type="datetimeFigureOut">
              <a:rPr lang="en-US" smtClean="0"/>
              <a:t>1/9/2013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1D5A8-80DF-432F-9CD5-C3920FE9C3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A1749-607A-4901-8FB4-D99270F7BA35}" type="datetimeFigureOut">
              <a:rPr lang="en-US" smtClean="0"/>
              <a:t>1/9/2013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1D5A8-80DF-432F-9CD5-C3920FE9C3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A1749-607A-4901-8FB4-D99270F7BA35}" type="datetimeFigureOut">
              <a:rPr lang="en-US" smtClean="0"/>
              <a:t>1/9/2013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1D5A8-80DF-432F-9CD5-C3920FE9C3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A1749-607A-4901-8FB4-D99270F7BA35}" type="datetimeFigureOut">
              <a:rPr lang="en-US" smtClean="0"/>
              <a:t>1/9/2013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1D5A8-80DF-432F-9CD5-C3920FE9C3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A1749-607A-4901-8FB4-D99270F7BA35}" type="datetimeFigureOut">
              <a:rPr lang="en-US" smtClean="0"/>
              <a:t>1/9/2013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1D5A8-80DF-432F-9CD5-C3920FE9C3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1749-607A-4901-8FB4-D99270F7BA35}" type="datetimeFigureOut">
              <a:rPr lang="en-US" smtClean="0"/>
              <a:t>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1D5A8-80DF-432F-9CD5-C3920FE9C3D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//upload.wikimedia.org/wikipedia/commons/3/35/Rain_Steam_and_Speed_the_Great_Western_Railway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//upload.wikimedia.org/wikipedia/commons/4/43/Cole_Thomas_The_Oxbow_(The_Connecticut_River_near_Northampton_1836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//upload.wikimedia.org/wikipedia/commons/a/a0/Claude_Monet_-_Jardin_%C3%A0_Sainte-Adresse.j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//upload.wikimedia.org/wikipedia/commons/1/10/Bridge_Over_a_Pond_of_Water_Lilies,_Claude_Monet_1899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//upload.wikimedia.org/wikipedia/commons/a/aa/Death_of_Marat_by_David.jp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//upload.wikimedia.org/wikipedia/commons/f/f1/Manet,_Edouard_-_Le_D%C3%A9jeuner_sur_l'Herbe_(The_Picnic)_(1).jp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//upload.wikimedia.org/wikipedia/commons/8/8f/Edouard_Manet_004.jp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//upload.wikimedia.org/wikipedia/commons/e/ea/Seurat_bathers.png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//upload.wikimedia.org/wikipedia/commons/0/0c/Paul_C%C3%A9zanne_210.jpg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//upload.wikimedia.org/wikipedia/commons/2/28/Ingres,_Napoleon_on_his_Imperial_throne.jpg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//upload.wikimedia.org/wikipedia/commons/a/ac/VanGogh_Bedroom_Arles1.jpg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//upload.wikimedia.org/wikipedia/commons/f/f3/Vincent_van_Gogh_(1853-1890)_-_Wheat_Field_with_Crows_(1890).jpg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//upload.wikimedia.org/wikipedia/en/4/4c/Les_Demoiselles_d'Avignon.jpg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//upload.wikimedia.org/wikipedia/commons/2/2b/Salisbury_Cathedral_from_the_Bishop's_Garden_John_Constable.jpe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Jacques-Louis David (Oath of the </a:t>
            </a:r>
            <a:r>
              <a:rPr lang="en-US" dirty="0" err="1" smtClean="0"/>
              <a:t>Horatii</a:t>
            </a:r>
            <a:r>
              <a:rPr lang="en-US" dirty="0" smtClean="0"/>
              <a:t>, 1784)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http://upload.wikimedia.org/wikipedia/commons/b/bb/David-Oath_of_the_Horatii-17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199"/>
            <a:ext cx="9144000" cy="5250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J.M.W. Turner (Snow Storm: Steamboat off of a Harbor’s Mouth, 1824)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4274" name="Picture 2" descr="http://historicartgallery.com/store/media/catalog/product/cache/1/image/9df78eab33525d08d6e5fb8d27136e95/J/o/JosephTurner-Pic0036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600200"/>
            <a:ext cx="9144001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J.M.W. Turner (Rain, Speed, and Steam: The Great Western Railway, 1844)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5298" name="Picture 2" descr="File:Rain Steam and Speed the Great Western Railwa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Jean Francois Millet (The Gleaners, 1857)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http://www.castlenorth.net/Contact/Mullen/old_pages/art_images/Millet%20the%20glean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00"/>
            <a:ext cx="9144000" cy="49523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Gustave</a:t>
            </a:r>
            <a:r>
              <a:rPr lang="en-US" dirty="0" smtClean="0"/>
              <a:t> Courbet (Burial at </a:t>
            </a:r>
            <a:r>
              <a:rPr lang="en-US" dirty="0" err="1" smtClean="0"/>
              <a:t>Ornans</a:t>
            </a:r>
            <a:r>
              <a:rPr lang="en-US" dirty="0" smtClean="0"/>
              <a:t>, 1848)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4.bp.blogspot.com/_zqdN1zNGdas/THRTccx48tI/AAAAAAAAAMA/KYXPvW1KhDk/s1600/loadimg.cg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00"/>
            <a:ext cx="9157544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Gustave</a:t>
            </a:r>
            <a:r>
              <a:rPr lang="en-US" dirty="0" smtClean="0"/>
              <a:t> Courbet (The Stone Breakers, 1849)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http://faculty.etsu.edu/kortumr/HUMT2320/realism/adobejpgimages/02stonebreakers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00"/>
            <a:ext cx="9144000" cy="48869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Thomas Cole (View of the Catskills, Early Autumn, 1837)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79"/>
            <a:ext cx="11687006" cy="5557821"/>
          </a:xfrm>
        </p:spPr>
        <p:txBody>
          <a:bodyPr/>
          <a:lstStyle/>
          <a:p>
            <a:endParaRPr lang="en-US"/>
          </a:p>
        </p:txBody>
      </p:sp>
      <p:pic>
        <p:nvPicPr>
          <p:cNvPr id="29698" name="Picture 2" descr="http://upload.wikimedia.org/wikipedia/commons/b/b1/Cole_Thomas_View_on_the_Catskill_Early_Autumn_18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00"/>
            <a:ext cx="9144000" cy="4993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Thomas Cole (The Oxbow, 1836)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File:Cole Thomas The Oxbow (The Connecticut River near Northampton 183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1200"/>
            <a:ext cx="91440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Thomas Eakins (The Gross Clinic, 1875)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 descr="http://upload.wikimedia.org/wikipedia/commons/thumb/9/9c/EakinsTheGrossClinic.jpg/300px-EakinsTheGrossClin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00"/>
            <a:ext cx="9144000" cy="4913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Claude Monet (</a:t>
            </a:r>
            <a:r>
              <a:rPr lang="en-US" dirty="0" err="1" smtClean="0"/>
              <a:t>Jardin</a:t>
            </a:r>
            <a:r>
              <a:rPr lang="en-US" dirty="0" smtClean="0"/>
              <a:t> a Sainte </a:t>
            </a:r>
            <a:r>
              <a:rPr lang="en-US" dirty="0" err="1" smtClean="0"/>
              <a:t>Adresse</a:t>
            </a:r>
            <a:r>
              <a:rPr lang="en-US" dirty="0" smtClean="0"/>
              <a:t>, 1867)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File:Claude Monet - Jardin à Sainte-Adress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05000"/>
            <a:ext cx="9144000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Claude Monet (Bridge over a Pond of Lilies, 1899)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File:Bridge Over a Pond of Water Lilies, Claude Monet 189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05000"/>
            <a:ext cx="9144000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Jacques-Louis David (The Death of Marat, 1793)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File:Death of Marat by Davi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Edouard</a:t>
            </a:r>
            <a:r>
              <a:rPr lang="en-US" dirty="0" smtClean="0"/>
              <a:t> </a:t>
            </a:r>
            <a:r>
              <a:rPr lang="en-US" dirty="0" err="1" smtClean="0"/>
              <a:t>Manet</a:t>
            </a:r>
            <a:r>
              <a:rPr lang="en-US" dirty="0" smtClean="0"/>
              <a:t> (The Luncheon on the Grass, 1863),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File:Manet, Edouard - Le Déjeuner sur l'Herbe (The Picnic) (1)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1200"/>
            <a:ext cx="91440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Edouard</a:t>
            </a:r>
            <a:r>
              <a:rPr lang="en-US" dirty="0" smtClean="0"/>
              <a:t> </a:t>
            </a:r>
            <a:r>
              <a:rPr lang="en-US" dirty="0" err="1" smtClean="0"/>
              <a:t>Manet</a:t>
            </a:r>
            <a:r>
              <a:rPr lang="en-US" dirty="0" smtClean="0"/>
              <a:t> (Le Bar aux </a:t>
            </a:r>
            <a:r>
              <a:rPr lang="en-US" dirty="0" err="1" smtClean="0"/>
              <a:t>Folies-Bergere</a:t>
            </a:r>
            <a:r>
              <a:rPr lang="en-US" dirty="0" smtClean="0"/>
              <a:t>  ,1881)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File:Edouard Manet 00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1200"/>
            <a:ext cx="91440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Edgar Degas (The Rehearsal on the Stage, 1874)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 descr="http://uploads0.wikipaintings.org/images/edgar-degas/the-rehearsal-of-the-ballet-on-st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9144000" cy="49726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Pierre </a:t>
            </a:r>
            <a:r>
              <a:rPr lang="en-US" dirty="0" err="1" smtClean="0"/>
              <a:t>Auguste</a:t>
            </a:r>
            <a:r>
              <a:rPr lang="en-US" dirty="0" smtClean="0"/>
              <a:t> Renoir (Dance at the Moulin de la </a:t>
            </a:r>
            <a:r>
              <a:rPr lang="en-US" dirty="0" err="1" smtClean="0"/>
              <a:t>Galette</a:t>
            </a:r>
            <a:r>
              <a:rPr lang="en-US" dirty="0" smtClean="0"/>
              <a:t> Montmartre, 1876)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 descr="http://www.artble.com/imgs/7/d/7/67173/dance_at_le_moulin_de_la_galet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00"/>
            <a:ext cx="9144000" cy="49943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James McNeil Whistler (Arrangement in Gray and Black No. 1: The Artist’s Mother)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 descr="http://www.ibiblio.org/wm/paint/auth/whistler/i/moth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43099"/>
            <a:ext cx="9144000" cy="4914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Georges Seurat (A Sunday on La Grande Jatte,1884)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4.bp.blogspot.com/_mEsFT3kUXLM/S9pdA7RIDQI/AAAAAAAAAE0/tz2joU8s3bs/s1600/Seurat_SundayAfternoonOnTheIslandOfGrandJat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9144000" cy="5067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Georges Seurat (Bathers at </a:t>
            </a:r>
            <a:r>
              <a:rPr lang="en-US" dirty="0" err="1" smtClean="0"/>
              <a:t>Asineries</a:t>
            </a:r>
            <a:r>
              <a:rPr lang="en-US" dirty="0" smtClean="0"/>
              <a:t>, 1884)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9875520" cy="4389120"/>
          </a:xfrm>
        </p:spPr>
        <p:txBody>
          <a:bodyPr/>
          <a:lstStyle/>
          <a:p>
            <a:endParaRPr lang="en-US"/>
          </a:p>
        </p:txBody>
      </p:sp>
      <p:pic>
        <p:nvPicPr>
          <p:cNvPr id="19458" name="Picture 2" descr="File:Seurat bathers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90699"/>
            <a:ext cx="9144000" cy="5067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Paul Cezanne (Mount Sainte-</a:t>
            </a:r>
            <a:r>
              <a:rPr lang="en-US" dirty="0" err="1" smtClean="0"/>
              <a:t>Victoire</a:t>
            </a:r>
            <a:r>
              <a:rPr lang="en-US" dirty="0" smtClean="0"/>
              <a:t>, 1904)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http://uploads3.wikipaintings.org/images/paul-cezanne/mont-sainte-victoi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828800"/>
            <a:ext cx="9144001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Paul Cezanne (The Road Before the Mountains, 1898)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File:Paul Cézanne 21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05000"/>
            <a:ext cx="9144000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Vincent van Gogh (The Starry Night, 1889)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http://uploads2.wikipaintings.org/images/vincent-van-gogh/the-starry-night-1889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1200"/>
            <a:ext cx="9144000" cy="4947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Jean-</a:t>
            </a:r>
            <a:r>
              <a:rPr lang="en-US" dirty="0" err="1" smtClean="0"/>
              <a:t>Auguste</a:t>
            </a:r>
            <a:r>
              <a:rPr lang="en-US" dirty="0" smtClean="0"/>
              <a:t>-Dominique Ingres (Napoleon on the Imperial Throne, 1806)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File:Ingres, Napoleon on his Imperial thron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600200"/>
            <a:ext cx="64008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Vincent van Gogh (Bedroom in Arles, 1888)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File:VanGogh Bedroom Arles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05000"/>
            <a:ext cx="9144000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Vincent van Gogh (Wheatfield with Crows, 1890)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4999"/>
            <a:ext cx="9928328" cy="6233957"/>
          </a:xfrm>
        </p:spPr>
        <p:txBody>
          <a:bodyPr/>
          <a:lstStyle/>
          <a:p>
            <a:endParaRPr lang="en-US"/>
          </a:p>
        </p:txBody>
      </p:sp>
      <p:pic>
        <p:nvPicPr>
          <p:cNvPr id="31746" name="Picture 2" descr="File:Vincent van Gogh (1853-1890) - Wheat Field with Crows (1890)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98320"/>
            <a:ext cx="9192896" cy="5059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Paul Gauguin (La </a:t>
            </a:r>
            <a:r>
              <a:rPr lang="en-US" dirty="0" err="1" smtClean="0"/>
              <a:t>Orana</a:t>
            </a:r>
            <a:r>
              <a:rPr lang="en-US" dirty="0" smtClean="0"/>
              <a:t> Maria, 1891)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 descr="http://www.art-prints-on-demand.com/kunst/paul_gauguin/la_ora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00"/>
            <a:ext cx="9144000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Edvard</a:t>
            </a:r>
            <a:r>
              <a:rPr lang="en-US" dirty="0" smtClean="0"/>
              <a:t> Munch (The Cry, 1893)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22" name="Picture 6" descr="http://4.bp.blogspot.com/_JHkZ7H7z2ms/S8vD6fA9_JI/AAAAAAAABZk/sejJut0wR6g/s1600/Munch-Scre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1200"/>
            <a:ext cx="91440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Pablo Picasso (The Old Guitarist, 1903)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 descr="http://www.pablopicasso.org/images/paintings/the-old-guitari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00"/>
            <a:ext cx="9144000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Pablo Picasso (Les Demoiselles </a:t>
            </a:r>
            <a:r>
              <a:rPr lang="en-US" dirty="0" err="1" smtClean="0"/>
              <a:t>d'Avignon</a:t>
            </a:r>
            <a:r>
              <a:rPr lang="en-US" dirty="0" smtClean="0"/>
              <a:t>, 1907)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 descr="File:Les Demoiselles d'Avigno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05000"/>
            <a:ext cx="9144000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Marcel Duchamp (Fountain, 1917)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 descr="http://greynotgrey.com/blog/wp-content/uploads/2012/05/fount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1200"/>
            <a:ext cx="91440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Francisco Goya (The Sleep of Reason Produces Monsters, 1794)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 descr="http://upload.wikimedia.org/wikipedia/commons/thumb/0/0f/Goya_-_Caprichos_(43)_-_Sleep_of_Reason.jpg/230px-Goya_-_Caprichos_(43)_-_Sleep_of_Rea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9144000" cy="52319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Francisco Goya (The Third of May, 1808)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 descr="http://smarthistory.khanacademy.org/assets/images/images/goya3m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9144000" cy="53151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Theodore Gericault (The Raft of the Medusa, 1819)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 descr="http://upload.wikimedia.org/wikipedia/commons/f/ff/Raft_of_the_Medusa_-_Theodore_Geric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Eugene Delacroix (Liberty Leading the People, 1830)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2" name="Picture 2" descr="http://www.oilpaintings-sales.com/images-big/eugene-delacroix/eugene-delacroix-liberty-leading-the-people-804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600200"/>
            <a:ext cx="9144001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John Constable (The Hay </a:t>
            </a:r>
            <a:r>
              <a:rPr lang="en-US" dirty="0" err="1" smtClean="0"/>
              <a:t>Wain</a:t>
            </a:r>
            <a:r>
              <a:rPr lang="en-US" dirty="0" smtClean="0"/>
              <a:t>, 1821)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0178" name="Picture 2" descr="http://upload.wikimedia.org/wikipedia/commons/thumb/d/d9/John_Constable_The_Hay_Wain.jpg/300px-John_Constable_The_Hay_W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199"/>
            <a:ext cx="9144000" cy="5205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John Constable (Salisbury Cathedral at the Bishops Grounds, 1825)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2226" name="Picture 2" descr="File:Salisbury Cathedral from the Bishop's Garden John Constable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76400"/>
            <a:ext cx="91440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382</Words>
  <Application>Microsoft Office PowerPoint</Application>
  <PresentationFormat>On-screen Show (4:3)</PresentationFormat>
  <Paragraphs>36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Jacques-Louis David (Oath of the Horatii, 1784)</vt:lpstr>
      <vt:lpstr>Jacques-Louis David (The Death of Marat, 1793)</vt:lpstr>
      <vt:lpstr>Jean-Auguste-Dominique Ingres (Napoleon on the Imperial Throne, 1806)</vt:lpstr>
      <vt:lpstr>Francisco Goya (The Sleep of Reason Produces Monsters, 1794)</vt:lpstr>
      <vt:lpstr>Francisco Goya (The Third of May, 1808)</vt:lpstr>
      <vt:lpstr>Theodore Gericault (The Raft of the Medusa, 1819)</vt:lpstr>
      <vt:lpstr>Eugene Delacroix (Liberty Leading the People, 1830) </vt:lpstr>
      <vt:lpstr>John Constable (The Hay Wain, 1821)</vt:lpstr>
      <vt:lpstr>John Constable (Salisbury Cathedral at the Bishops Grounds, 1825) </vt:lpstr>
      <vt:lpstr>J.M.W. Turner (Snow Storm: Steamboat off of a Harbor’s Mouth, 1824)</vt:lpstr>
      <vt:lpstr>J.M.W. Turner (Rain, Speed, and Steam: The Great Western Railway, 1844)</vt:lpstr>
      <vt:lpstr>Jean Francois Millet (The Gleaners, 1857)</vt:lpstr>
      <vt:lpstr>Gustave Courbet (Burial at Ornans, 1848)</vt:lpstr>
      <vt:lpstr>Gustave Courbet (The Stone Breakers, 1849)</vt:lpstr>
      <vt:lpstr>Thomas Cole (View of the Catskills, Early Autumn, 1837)</vt:lpstr>
      <vt:lpstr>Thomas Cole (The Oxbow, 1836)</vt:lpstr>
      <vt:lpstr>Thomas Eakins (The Gross Clinic, 1875)</vt:lpstr>
      <vt:lpstr>Claude Monet (Jardin a Sainte Adresse, 1867)</vt:lpstr>
      <vt:lpstr>Claude Monet (Bridge over a Pond of Lilies, 1899)</vt:lpstr>
      <vt:lpstr>Edouard Manet (The Luncheon on the Grass, 1863), </vt:lpstr>
      <vt:lpstr>Edouard Manet (Le Bar aux Folies-Bergere  ,1881)</vt:lpstr>
      <vt:lpstr>Edgar Degas (The Rehearsal on the Stage, 1874)</vt:lpstr>
      <vt:lpstr>Pierre Auguste Renoir (Dance at the Moulin de la Galette Montmartre, 1876)</vt:lpstr>
      <vt:lpstr>James McNeil Whistler (Arrangement in Gray and Black No. 1: The Artist’s Mother)</vt:lpstr>
      <vt:lpstr>Georges Seurat (A Sunday on La Grande Jatte,1884)</vt:lpstr>
      <vt:lpstr>Georges Seurat (Bathers at Asineries, 1884) </vt:lpstr>
      <vt:lpstr>Paul Cezanne (Mount Sainte-Victoire, 1904)</vt:lpstr>
      <vt:lpstr>Paul Cezanne (The Road Before the Mountains, 1898) </vt:lpstr>
      <vt:lpstr>Vincent van Gogh (The Starry Night, 1889)</vt:lpstr>
      <vt:lpstr>Vincent van Gogh (Bedroom in Arles, 1888)</vt:lpstr>
      <vt:lpstr>Vincent van Gogh (Wheatfield with Crows, 1890)</vt:lpstr>
      <vt:lpstr>Paul Gauguin (La Orana Maria, 1891)</vt:lpstr>
      <vt:lpstr>Edvard Munch (The Cry, 1893)</vt:lpstr>
      <vt:lpstr>Pablo Picasso (The Old Guitarist, 1903)</vt:lpstr>
      <vt:lpstr>Pablo Picasso (Les Demoiselles d'Avignon, 1907)</vt:lpstr>
      <vt:lpstr>Marcel Duchamp (Fountain, 1917)</vt:lpstr>
    </vt:vector>
  </TitlesOfParts>
  <Company>Hamburg Area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Jacques-Louis David (Oath of the Horatii, 1784)</dc:title>
  <dc:creator>MatBer</dc:creator>
  <cp:lastModifiedBy>MatBer</cp:lastModifiedBy>
  <cp:revision>7</cp:revision>
  <dcterms:created xsi:type="dcterms:W3CDTF">2013-01-09T13:46:53Z</dcterms:created>
  <dcterms:modified xsi:type="dcterms:W3CDTF">2013-01-09T14:09:01Z</dcterms:modified>
</cp:coreProperties>
</file>