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0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1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0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3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0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5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7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5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8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7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0C09E9-CDC1-4096-BF01-72FCA8522D0B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D9A94D-8E48-492B-A7B6-3C5AD5E2A8A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106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amian.buggy@hak12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War on Drugs Case Study Response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reading “Case Study: War on Drugs” found on my Global Studies webpage, argue which one of the seven negative influences has the largest impact on global society in two paragraphs. Send responses to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Damian.buggy@hak12.org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238" y="2092603"/>
            <a:ext cx="4937125" cy="35300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33693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47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Baskerville Old Face</vt:lpstr>
      <vt:lpstr>Calibri</vt:lpstr>
      <vt:lpstr>Calibri Light</vt:lpstr>
      <vt:lpstr>Retrospect</vt:lpstr>
      <vt:lpstr>War on Drugs Case Study Response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on Drugs Case Study Response</dc:title>
  <dc:creator>Damian Buggy</dc:creator>
  <cp:lastModifiedBy>Damian Buggy</cp:lastModifiedBy>
  <cp:revision>2</cp:revision>
  <dcterms:created xsi:type="dcterms:W3CDTF">2018-02-21T12:29:35Z</dcterms:created>
  <dcterms:modified xsi:type="dcterms:W3CDTF">2018-02-21T12:39:12Z</dcterms:modified>
</cp:coreProperties>
</file>